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7" r:id="rId3"/>
    <p:sldId id="266" r:id="rId4"/>
    <p:sldId id="268" r:id="rId5"/>
    <p:sldId id="257" r:id="rId6"/>
    <p:sldId id="258" r:id="rId7"/>
    <p:sldId id="259" r:id="rId8"/>
    <p:sldId id="261" r:id="rId9"/>
    <p:sldId id="262" r:id="rId10"/>
    <p:sldId id="270" r:id="rId11"/>
    <p:sldId id="263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F8B35-11EC-4498-823F-CD6343FF494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6E10D1-FCCD-4757-82BE-0F5A1FB64A66}">
      <dgm:prSet phldrT="[Текст]"/>
      <dgm:spPr/>
      <dgm:t>
        <a:bodyPr/>
        <a:lstStyle/>
        <a:p>
          <a:r>
            <a:rPr lang="ru-RU" dirty="0" smtClean="0"/>
            <a:t>Использование  </a:t>
          </a:r>
          <a:r>
            <a:rPr lang="ru-RU" dirty="0" err="1" smtClean="0">
              <a:solidFill>
                <a:schemeClr val="bg1"/>
              </a:solidFill>
            </a:rPr>
            <a:t>Су-Джок</a:t>
          </a:r>
          <a:r>
            <a:rPr lang="ru-RU" dirty="0" smtClean="0"/>
            <a:t> терапии</a:t>
          </a:r>
          <a:endParaRPr lang="ru-RU" dirty="0"/>
        </a:p>
      </dgm:t>
    </dgm:pt>
    <dgm:pt modelId="{A33B17C9-329A-450A-BF02-F7F099707D0E}" type="parTrans" cxnId="{BF5C04E4-F795-47C8-985F-3FE108FCE561}">
      <dgm:prSet/>
      <dgm:spPr/>
      <dgm:t>
        <a:bodyPr/>
        <a:lstStyle/>
        <a:p>
          <a:endParaRPr lang="ru-RU"/>
        </a:p>
      </dgm:t>
    </dgm:pt>
    <dgm:pt modelId="{3D484B68-0165-4DC1-B3FE-47D8DF70094A}" type="sibTrans" cxnId="{BF5C04E4-F795-47C8-985F-3FE108FCE561}">
      <dgm:prSet/>
      <dgm:spPr/>
      <dgm:t>
        <a:bodyPr/>
        <a:lstStyle/>
        <a:p>
          <a:endParaRPr lang="ru-RU"/>
        </a:p>
      </dgm:t>
    </dgm:pt>
    <dgm:pt modelId="{D8A85A83-02EB-440A-B739-423EC65F6D0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Массаж специальными шариками</a:t>
          </a:r>
          <a:endParaRPr lang="ru-RU" dirty="0">
            <a:solidFill>
              <a:schemeClr val="bg1"/>
            </a:solidFill>
          </a:endParaRPr>
        </a:p>
      </dgm:t>
    </dgm:pt>
    <dgm:pt modelId="{19CCC150-8ED7-485E-8BFA-364D2D004FFD}" type="parTrans" cxnId="{9707136F-F624-4377-A9CC-EB8BDD922BAA}">
      <dgm:prSet/>
      <dgm:spPr/>
      <dgm:t>
        <a:bodyPr/>
        <a:lstStyle/>
        <a:p>
          <a:endParaRPr lang="ru-RU"/>
        </a:p>
      </dgm:t>
    </dgm:pt>
    <dgm:pt modelId="{CC0D49EF-474D-4C24-ABEB-6ADBC6D0BE2C}" type="sibTrans" cxnId="{9707136F-F624-4377-A9CC-EB8BDD922BAA}">
      <dgm:prSet/>
      <dgm:spPr/>
      <dgm:t>
        <a:bodyPr/>
        <a:lstStyle/>
        <a:p>
          <a:endParaRPr lang="ru-RU"/>
        </a:p>
      </dgm:t>
    </dgm:pt>
    <dgm:pt modelId="{E4BDFFBB-C90F-42F2-A454-0B68CF4E9CF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Массаж эластичными кольцами</a:t>
          </a:r>
          <a:endParaRPr lang="ru-RU" dirty="0">
            <a:solidFill>
              <a:schemeClr val="bg1"/>
            </a:solidFill>
          </a:endParaRPr>
        </a:p>
      </dgm:t>
    </dgm:pt>
    <dgm:pt modelId="{76683A53-6012-470F-9A66-487DC58EBB52}" type="parTrans" cxnId="{1203CC3F-D57A-4C65-A0DF-8D375AB276BA}">
      <dgm:prSet/>
      <dgm:spPr/>
      <dgm:t>
        <a:bodyPr/>
        <a:lstStyle/>
        <a:p>
          <a:endParaRPr lang="ru-RU"/>
        </a:p>
      </dgm:t>
    </dgm:pt>
    <dgm:pt modelId="{274D8C5C-96F6-4053-9860-B445FBA23E38}" type="sibTrans" cxnId="{1203CC3F-D57A-4C65-A0DF-8D375AB276BA}">
      <dgm:prSet/>
      <dgm:spPr/>
      <dgm:t>
        <a:bodyPr/>
        <a:lstStyle/>
        <a:p>
          <a:endParaRPr lang="ru-RU"/>
        </a:p>
      </dgm:t>
    </dgm:pt>
    <dgm:pt modelId="{3A524AAF-3656-4AAF-8013-04DFFEBBAF6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Совершенствование лексико-грамматических категорий</a:t>
          </a:r>
          <a:endParaRPr lang="ru-RU" dirty="0">
            <a:solidFill>
              <a:schemeClr val="bg1"/>
            </a:solidFill>
          </a:endParaRPr>
        </a:p>
      </dgm:t>
    </dgm:pt>
    <dgm:pt modelId="{74D77592-C850-4B84-96C7-8156FA7E16C8}" type="parTrans" cxnId="{3546BB64-D5C3-467B-AB29-7BECB1FCE815}">
      <dgm:prSet/>
      <dgm:spPr/>
      <dgm:t>
        <a:bodyPr/>
        <a:lstStyle/>
        <a:p>
          <a:endParaRPr lang="ru-RU"/>
        </a:p>
      </dgm:t>
    </dgm:pt>
    <dgm:pt modelId="{1394E08B-BCB8-4C48-9CBA-F2A8E63E0BCB}" type="sibTrans" cxnId="{3546BB64-D5C3-467B-AB29-7BECB1FCE815}">
      <dgm:prSet/>
      <dgm:spPr/>
      <dgm:t>
        <a:bodyPr/>
        <a:lstStyle/>
        <a:p>
          <a:endParaRPr lang="ru-RU"/>
        </a:p>
      </dgm:t>
    </dgm:pt>
    <dgm:pt modelId="{EB4CA4C6-ADC0-4F3C-BD28-1847F7B32D7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Развитие памяти и внимания</a:t>
          </a:r>
          <a:endParaRPr lang="ru-RU" dirty="0">
            <a:solidFill>
              <a:schemeClr val="bg1"/>
            </a:solidFill>
          </a:endParaRPr>
        </a:p>
      </dgm:t>
    </dgm:pt>
    <dgm:pt modelId="{283FC5BF-A403-46A6-8340-97F1CFFFC179}" type="parTrans" cxnId="{D04604FA-4334-42A9-96F0-E7C41524B7DA}">
      <dgm:prSet/>
      <dgm:spPr/>
      <dgm:t>
        <a:bodyPr/>
        <a:lstStyle/>
        <a:p>
          <a:endParaRPr lang="ru-RU"/>
        </a:p>
      </dgm:t>
    </dgm:pt>
    <dgm:pt modelId="{9E3917BE-CE0C-4C4B-B235-68A9AD47F248}" type="sibTrans" cxnId="{D04604FA-4334-42A9-96F0-E7C41524B7DA}">
      <dgm:prSet/>
      <dgm:spPr/>
      <dgm:t>
        <a:bodyPr/>
        <a:lstStyle/>
        <a:p>
          <a:endParaRPr lang="ru-RU"/>
        </a:p>
      </dgm:t>
    </dgm:pt>
    <dgm:pt modelId="{C35CD5CD-14C6-4578-99C5-76F7ABD0384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Для звукового анализа слова</a:t>
          </a:r>
          <a:endParaRPr lang="ru-RU" dirty="0">
            <a:solidFill>
              <a:schemeClr val="bg1"/>
            </a:solidFill>
          </a:endParaRPr>
        </a:p>
      </dgm:t>
    </dgm:pt>
    <dgm:pt modelId="{42735BEF-E8F0-44CA-8DDB-EDD414574410}" type="parTrans" cxnId="{699C69D3-ECDB-4E84-B388-67258D0CBECE}">
      <dgm:prSet/>
      <dgm:spPr/>
      <dgm:t>
        <a:bodyPr/>
        <a:lstStyle/>
        <a:p>
          <a:endParaRPr lang="ru-RU"/>
        </a:p>
      </dgm:t>
    </dgm:pt>
    <dgm:pt modelId="{2B20BBF8-9BDB-4EC6-BF6F-13B0D74151CF}" type="sibTrans" cxnId="{699C69D3-ECDB-4E84-B388-67258D0CBECE}">
      <dgm:prSet/>
      <dgm:spPr/>
      <dgm:t>
        <a:bodyPr/>
        <a:lstStyle/>
        <a:p>
          <a:endParaRPr lang="ru-RU"/>
        </a:p>
      </dgm:t>
    </dgm:pt>
    <dgm:pt modelId="{12C39AEF-BD2B-418E-A47B-DAFDD21F0F1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При совершенствовании навыков употребления предлогов</a:t>
          </a:r>
          <a:endParaRPr lang="ru-RU" dirty="0">
            <a:solidFill>
              <a:schemeClr val="bg1"/>
            </a:solidFill>
          </a:endParaRPr>
        </a:p>
      </dgm:t>
    </dgm:pt>
    <dgm:pt modelId="{4FCD9A9B-F216-4ED8-836E-97168A19181A}" type="parTrans" cxnId="{C39FA3AF-5C76-4CCF-8E3B-FE7A4531F7E0}">
      <dgm:prSet/>
      <dgm:spPr/>
      <dgm:t>
        <a:bodyPr/>
        <a:lstStyle/>
        <a:p>
          <a:endParaRPr lang="ru-RU"/>
        </a:p>
      </dgm:t>
    </dgm:pt>
    <dgm:pt modelId="{51A6C4AB-D605-4C5D-8BBD-2BF7A0807C03}" type="sibTrans" cxnId="{C39FA3AF-5C76-4CCF-8E3B-FE7A4531F7E0}">
      <dgm:prSet/>
      <dgm:spPr/>
      <dgm:t>
        <a:bodyPr/>
        <a:lstStyle/>
        <a:p>
          <a:endParaRPr lang="ru-RU"/>
        </a:p>
      </dgm:t>
    </dgm:pt>
    <dgm:pt modelId="{9EE83691-7491-4532-8650-BE33E7EDBF5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 многое другое</a:t>
          </a:r>
          <a:endParaRPr lang="ru-RU" dirty="0">
            <a:solidFill>
              <a:schemeClr val="bg1"/>
            </a:solidFill>
          </a:endParaRPr>
        </a:p>
      </dgm:t>
    </dgm:pt>
    <dgm:pt modelId="{47D7700F-4F11-4D5D-98C6-1AB7E299F3C4}" type="parTrans" cxnId="{D29A5453-2847-40CA-9CBA-68A3490943A1}">
      <dgm:prSet/>
      <dgm:spPr/>
      <dgm:t>
        <a:bodyPr/>
        <a:lstStyle/>
        <a:p>
          <a:endParaRPr lang="ru-RU"/>
        </a:p>
      </dgm:t>
    </dgm:pt>
    <dgm:pt modelId="{DB159661-B0D0-4F99-A4CE-55932E05315B}" type="sibTrans" cxnId="{D29A5453-2847-40CA-9CBA-68A3490943A1}">
      <dgm:prSet/>
      <dgm:spPr/>
      <dgm:t>
        <a:bodyPr/>
        <a:lstStyle/>
        <a:p>
          <a:endParaRPr lang="ru-RU"/>
        </a:p>
      </dgm:t>
    </dgm:pt>
    <dgm:pt modelId="{416ED39C-8F3A-43DB-94EB-5E0B89D273F6}" type="pres">
      <dgm:prSet presAssocID="{8BEF8B35-11EC-4498-823F-CD6343FF49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784301-3A0D-42DA-A15B-8E49E7A6ED61}" type="pres">
      <dgm:prSet presAssocID="{5D6E10D1-FCCD-4757-82BE-0F5A1FB64A66}" presName="centerShape" presStyleLbl="node0" presStyleIdx="0" presStyleCnt="1" custLinFactNeighborX="1452" custLinFactNeighborY="-12"/>
      <dgm:spPr/>
      <dgm:t>
        <a:bodyPr/>
        <a:lstStyle/>
        <a:p>
          <a:endParaRPr lang="ru-RU"/>
        </a:p>
      </dgm:t>
    </dgm:pt>
    <dgm:pt modelId="{55B98885-427B-455D-AAA5-4E110C192FA2}" type="pres">
      <dgm:prSet presAssocID="{19CCC150-8ED7-485E-8BFA-364D2D004FFD}" presName="parTrans" presStyleLbl="sibTrans2D1" presStyleIdx="0" presStyleCnt="7"/>
      <dgm:spPr/>
      <dgm:t>
        <a:bodyPr/>
        <a:lstStyle/>
        <a:p>
          <a:endParaRPr lang="ru-RU"/>
        </a:p>
      </dgm:t>
    </dgm:pt>
    <dgm:pt modelId="{C1404CAB-0871-44DF-997B-936683FEA7F0}" type="pres">
      <dgm:prSet presAssocID="{19CCC150-8ED7-485E-8BFA-364D2D004FFD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04B29F4F-6FA5-4245-9465-F488290265CE}" type="pres">
      <dgm:prSet presAssocID="{D8A85A83-02EB-440A-B739-423EC65F6D0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E41F0-671F-4937-9D2C-58C565BFED71}" type="pres">
      <dgm:prSet presAssocID="{76683A53-6012-470F-9A66-487DC58EBB52}" presName="parTrans" presStyleLbl="sibTrans2D1" presStyleIdx="1" presStyleCnt="7"/>
      <dgm:spPr/>
      <dgm:t>
        <a:bodyPr/>
        <a:lstStyle/>
        <a:p>
          <a:endParaRPr lang="ru-RU"/>
        </a:p>
      </dgm:t>
    </dgm:pt>
    <dgm:pt modelId="{759278D0-AB7A-4E2A-AF18-326FD3333813}" type="pres">
      <dgm:prSet presAssocID="{76683A53-6012-470F-9A66-487DC58EBB5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F70E2450-C5AF-40BD-8581-82F540030C10}" type="pres">
      <dgm:prSet presAssocID="{E4BDFFBB-C90F-42F2-A454-0B68CF4E9CF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D7AA8-1656-4F96-AC64-911EC2CBEDD9}" type="pres">
      <dgm:prSet presAssocID="{74D77592-C850-4B84-96C7-8156FA7E16C8}" presName="parTrans" presStyleLbl="sibTrans2D1" presStyleIdx="2" presStyleCnt="7"/>
      <dgm:spPr/>
      <dgm:t>
        <a:bodyPr/>
        <a:lstStyle/>
        <a:p>
          <a:endParaRPr lang="ru-RU"/>
        </a:p>
      </dgm:t>
    </dgm:pt>
    <dgm:pt modelId="{6FA523F5-5B50-4FF4-9425-A267D39D3432}" type="pres">
      <dgm:prSet presAssocID="{74D77592-C850-4B84-96C7-8156FA7E16C8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E9EAA0D0-02A4-4A5D-B325-603E7144B0D8}" type="pres">
      <dgm:prSet presAssocID="{3A524AAF-3656-4AAF-8013-04DFFEBBAF6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B06E8-6D58-478D-B426-11AA0270BE1D}" type="pres">
      <dgm:prSet presAssocID="{283FC5BF-A403-46A6-8340-97F1CFFFC179}" presName="parTrans" presStyleLbl="sibTrans2D1" presStyleIdx="3" presStyleCnt="7"/>
      <dgm:spPr/>
      <dgm:t>
        <a:bodyPr/>
        <a:lstStyle/>
        <a:p>
          <a:endParaRPr lang="ru-RU"/>
        </a:p>
      </dgm:t>
    </dgm:pt>
    <dgm:pt modelId="{20D5BEE9-A866-4716-AEE1-454BDAAA05BD}" type="pres">
      <dgm:prSet presAssocID="{283FC5BF-A403-46A6-8340-97F1CFFFC179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575C0C58-5CFC-408F-86D3-BAC67401E40A}" type="pres">
      <dgm:prSet presAssocID="{EB4CA4C6-ADC0-4F3C-BD28-1847F7B32D7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0A0AC-5859-4C69-863E-4AF4670381A9}" type="pres">
      <dgm:prSet presAssocID="{42735BEF-E8F0-44CA-8DDB-EDD414574410}" presName="parTrans" presStyleLbl="sibTrans2D1" presStyleIdx="4" presStyleCnt="7"/>
      <dgm:spPr/>
      <dgm:t>
        <a:bodyPr/>
        <a:lstStyle/>
        <a:p>
          <a:endParaRPr lang="ru-RU"/>
        </a:p>
      </dgm:t>
    </dgm:pt>
    <dgm:pt modelId="{D69BCF00-75B9-4713-BD99-9E464401933E}" type="pres">
      <dgm:prSet presAssocID="{42735BEF-E8F0-44CA-8DDB-EDD414574410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D534208B-46A3-45BA-B1EF-2680E56D6D38}" type="pres">
      <dgm:prSet presAssocID="{C35CD5CD-14C6-4578-99C5-76F7ABD0384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0EC22-4B6D-4C1C-A47F-39856E3D17FF}" type="pres">
      <dgm:prSet presAssocID="{4FCD9A9B-F216-4ED8-836E-97168A19181A}" presName="parTrans" presStyleLbl="sibTrans2D1" presStyleIdx="5" presStyleCnt="7"/>
      <dgm:spPr/>
      <dgm:t>
        <a:bodyPr/>
        <a:lstStyle/>
        <a:p>
          <a:endParaRPr lang="ru-RU"/>
        </a:p>
      </dgm:t>
    </dgm:pt>
    <dgm:pt modelId="{C2E78716-70BE-45AF-9826-2D95045DA2EA}" type="pres">
      <dgm:prSet presAssocID="{4FCD9A9B-F216-4ED8-836E-97168A19181A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C571E639-5F66-4B77-9A52-B6B7B96ABCE3}" type="pres">
      <dgm:prSet presAssocID="{12C39AEF-BD2B-418E-A47B-DAFDD21F0F17}" presName="node" presStyleLbl="node1" presStyleIdx="5" presStyleCnt="7" custRadScaleRad="103160" custRadScaleInc="-1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9FBFA-B223-4513-A522-9987FFFBC408}" type="pres">
      <dgm:prSet presAssocID="{47D7700F-4F11-4D5D-98C6-1AB7E299F3C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763948CC-F941-4ED3-A571-5A0196C7F4F6}" type="pres">
      <dgm:prSet presAssocID="{47D7700F-4F11-4D5D-98C6-1AB7E299F3C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C25B7A22-59D0-444F-B88D-E089FC0F6293}" type="pres">
      <dgm:prSet presAssocID="{9EE83691-7491-4532-8650-BE33E7EDBF5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79A0B3-FF96-48DC-9E69-D84AB257AD13}" type="presOf" srcId="{42735BEF-E8F0-44CA-8DDB-EDD414574410}" destId="{D69BCF00-75B9-4713-BD99-9E464401933E}" srcOrd="1" destOrd="0" presId="urn:microsoft.com/office/officeart/2005/8/layout/radial5"/>
    <dgm:cxn modelId="{2677A8A2-64AF-4908-84AB-6CCD4A97780A}" type="presOf" srcId="{19CCC150-8ED7-485E-8BFA-364D2D004FFD}" destId="{C1404CAB-0871-44DF-997B-936683FEA7F0}" srcOrd="1" destOrd="0" presId="urn:microsoft.com/office/officeart/2005/8/layout/radial5"/>
    <dgm:cxn modelId="{1E0102E1-8CC4-4FBE-A632-230941871032}" type="presOf" srcId="{12C39AEF-BD2B-418E-A47B-DAFDD21F0F17}" destId="{C571E639-5F66-4B77-9A52-B6B7B96ABCE3}" srcOrd="0" destOrd="0" presId="urn:microsoft.com/office/officeart/2005/8/layout/radial5"/>
    <dgm:cxn modelId="{699C69D3-ECDB-4E84-B388-67258D0CBECE}" srcId="{5D6E10D1-FCCD-4757-82BE-0F5A1FB64A66}" destId="{C35CD5CD-14C6-4578-99C5-76F7ABD03840}" srcOrd="4" destOrd="0" parTransId="{42735BEF-E8F0-44CA-8DDB-EDD414574410}" sibTransId="{2B20BBF8-9BDB-4EC6-BF6F-13B0D74151CF}"/>
    <dgm:cxn modelId="{3546BB64-D5C3-467B-AB29-7BECB1FCE815}" srcId="{5D6E10D1-FCCD-4757-82BE-0F5A1FB64A66}" destId="{3A524AAF-3656-4AAF-8013-04DFFEBBAF65}" srcOrd="2" destOrd="0" parTransId="{74D77592-C850-4B84-96C7-8156FA7E16C8}" sibTransId="{1394E08B-BCB8-4C48-9CBA-F2A8E63E0BCB}"/>
    <dgm:cxn modelId="{6C5F0EC0-B37F-4301-AC23-DD841D122157}" type="presOf" srcId="{74D77592-C850-4B84-96C7-8156FA7E16C8}" destId="{6FA523F5-5B50-4FF4-9425-A267D39D3432}" srcOrd="1" destOrd="0" presId="urn:microsoft.com/office/officeart/2005/8/layout/radial5"/>
    <dgm:cxn modelId="{F5DD80BC-BAE6-4A54-BDEE-D2D8A3C5F0E4}" type="presOf" srcId="{8BEF8B35-11EC-4498-823F-CD6343FF4944}" destId="{416ED39C-8F3A-43DB-94EB-5E0B89D273F6}" srcOrd="0" destOrd="0" presId="urn:microsoft.com/office/officeart/2005/8/layout/radial5"/>
    <dgm:cxn modelId="{9B4DC67D-6055-4DFB-8B3C-0FA7B958BD4B}" type="presOf" srcId="{47D7700F-4F11-4D5D-98C6-1AB7E299F3C4}" destId="{8979FBFA-B223-4513-A522-9987FFFBC408}" srcOrd="0" destOrd="0" presId="urn:microsoft.com/office/officeart/2005/8/layout/radial5"/>
    <dgm:cxn modelId="{1203CC3F-D57A-4C65-A0DF-8D375AB276BA}" srcId="{5D6E10D1-FCCD-4757-82BE-0F5A1FB64A66}" destId="{E4BDFFBB-C90F-42F2-A454-0B68CF4E9CFF}" srcOrd="1" destOrd="0" parTransId="{76683A53-6012-470F-9A66-487DC58EBB52}" sibTransId="{274D8C5C-96F6-4053-9860-B445FBA23E38}"/>
    <dgm:cxn modelId="{3DFC2279-54CF-4683-9854-5A36717A7FDE}" type="presOf" srcId="{EB4CA4C6-ADC0-4F3C-BD28-1847F7B32D76}" destId="{575C0C58-5CFC-408F-86D3-BAC67401E40A}" srcOrd="0" destOrd="0" presId="urn:microsoft.com/office/officeart/2005/8/layout/radial5"/>
    <dgm:cxn modelId="{396449DC-E143-4589-AF1B-CF0D36C8F485}" type="presOf" srcId="{283FC5BF-A403-46A6-8340-97F1CFFFC179}" destId="{20D5BEE9-A866-4716-AEE1-454BDAAA05BD}" srcOrd="1" destOrd="0" presId="urn:microsoft.com/office/officeart/2005/8/layout/radial5"/>
    <dgm:cxn modelId="{BF5C04E4-F795-47C8-985F-3FE108FCE561}" srcId="{8BEF8B35-11EC-4498-823F-CD6343FF4944}" destId="{5D6E10D1-FCCD-4757-82BE-0F5A1FB64A66}" srcOrd="0" destOrd="0" parTransId="{A33B17C9-329A-450A-BF02-F7F099707D0E}" sibTransId="{3D484B68-0165-4DC1-B3FE-47D8DF70094A}"/>
    <dgm:cxn modelId="{F456D2C6-9B37-41E0-9141-9AFB2BA35675}" type="presOf" srcId="{E4BDFFBB-C90F-42F2-A454-0B68CF4E9CFF}" destId="{F70E2450-C5AF-40BD-8581-82F540030C10}" srcOrd="0" destOrd="0" presId="urn:microsoft.com/office/officeart/2005/8/layout/radial5"/>
    <dgm:cxn modelId="{9707136F-F624-4377-A9CC-EB8BDD922BAA}" srcId="{5D6E10D1-FCCD-4757-82BE-0F5A1FB64A66}" destId="{D8A85A83-02EB-440A-B739-423EC65F6D00}" srcOrd="0" destOrd="0" parTransId="{19CCC150-8ED7-485E-8BFA-364D2D004FFD}" sibTransId="{CC0D49EF-474D-4C24-ABEB-6ADBC6D0BE2C}"/>
    <dgm:cxn modelId="{E86A3BBA-1CA8-4204-8EE0-4ACB8A11EE51}" type="presOf" srcId="{D8A85A83-02EB-440A-B739-423EC65F6D00}" destId="{04B29F4F-6FA5-4245-9465-F488290265CE}" srcOrd="0" destOrd="0" presId="urn:microsoft.com/office/officeart/2005/8/layout/radial5"/>
    <dgm:cxn modelId="{A5076A0D-4C45-4313-8A65-A8A29C9A1DF9}" type="presOf" srcId="{76683A53-6012-470F-9A66-487DC58EBB52}" destId="{759278D0-AB7A-4E2A-AF18-326FD3333813}" srcOrd="1" destOrd="0" presId="urn:microsoft.com/office/officeart/2005/8/layout/radial5"/>
    <dgm:cxn modelId="{D29A5453-2847-40CA-9CBA-68A3490943A1}" srcId="{5D6E10D1-FCCD-4757-82BE-0F5A1FB64A66}" destId="{9EE83691-7491-4532-8650-BE33E7EDBF5F}" srcOrd="6" destOrd="0" parTransId="{47D7700F-4F11-4D5D-98C6-1AB7E299F3C4}" sibTransId="{DB159661-B0D0-4F99-A4CE-55932E05315B}"/>
    <dgm:cxn modelId="{3EED84FB-E955-48B6-8BFF-B60DB10B18BC}" type="presOf" srcId="{9EE83691-7491-4532-8650-BE33E7EDBF5F}" destId="{C25B7A22-59D0-444F-B88D-E089FC0F6293}" srcOrd="0" destOrd="0" presId="urn:microsoft.com/office/officeart/2005/8/layout/radial5"/>
    <dgm:cxn modelId="{D04604FA-4334-42A9-96F0-E7C41524B7DA}" srcId="{5D6E10D1-FCCD-4757-82BE-0F5A1FB64A66}" destId="{EB4CA4C6-ADC0-4F3C-BD28-1847F7B32D76}" srcOrd="3" destOrd="0" parTransId="{283FC5BF-A403-46A6-8340-97F1CFFFC179}" sibTransId="{9E3917BE-CE0C-4C4B-B235-68A9AD47F248}"/>
    <dgm:cxn modelId="{AB9F38BC-AE03-45A4-BD49-B4585F9814E6}" type="presOf" srcId="{C35CD5CD-14C6-4578-99C5-76F7ABD03840}" destId="{D534208B-46A3-45BA-B1EF-2680E56D6D38}" srcOrd="0" destOrd="0" presId="urn:microsoft.com/office/officeart/2005/8/layout/radial5"/>
    <dgm:cxn modelId="{EE1C08A9-17EE-494B-A58D-E364B1F08032}" type="presOf" srcId="{4FCD9A9B-F216-4ED8-836E-97168A19181A}" destId="{C2E78716-70BE-45AF-9826-2D95045DA2EA}" srcOrd="1" destOrd="0" presId="urn:microsoft.com/office/officeart/2005/8/layout/radial5"/>
    <dgm:cxn modelId="{E5C0B182-DE27-42DF-A69C-309E59249766}" type="presOf" srcId="{42735BEF-E8F0-44CA-8DDB-EDD414574410}" destId="{4E60A0AC-5859-4C69-863E-4AF4670381A9}" srcOrd="0" destOrd="0" presId="urn:microsoft.com/office/officeart/2005/8/layout/radial5"/>
    <dgm:cxn modelId="{1DFAA17B-ADC5-4B00-B1DF-19AB8B527D2A}" type="presOf" srcId="{4FCD9A9B-F216-4ED8-836E-97168A19181A}" destId="{CAA0EC22-4B6D-4C1C-A47F-39856E3D17FF}" srcOrd="0" destOrd="0" presId="urn:microsoft.com/office/officeart/2005/8/layout/radial5"/>
    <dgm:cxn modelId="{2DB40A16-3315-4128-88BB-3694DBF85516}" type="presOf" srcId="{5D6E10D1-FCCD-4757-82BE-0F5A1FB64A66}" destId="{B2784301-3A0D-42DA-A15B-8E49E7A6ED61}" srcOrd="0" destOrd="0" presId="urn:microsoft.com/office/officeart/2005/8/layout/radial5"/>
    <dgm:cxn modelId="{52240767-A0F8-467B-8B45-C5189C750078}" type="presOf" srcId="{47D7700F-4F11-4D5D-98C6-1AB7E299F3C4}" destId="{763948CC-F941-4ED3-A571-5A0196C7F4F6}" srcOrd="1" destOrd="0" presId="urn:microsoft.com/office/officeart/2005/8/layout/radial5"/>
    <dgm:cxn modelId="{25946D96-DB91-4D2C-AD29-4036C145F597}" type="presOf" srcId="{3A524AAF-3656-4AAF-8013-04DFFEBBAF65}" destId="{E9EAA0D0-02A4-4A5D-B325-603E7144B0D8}" srcOrd="0" destOrd="0" presId="urn:microsoft.com/office/officeart/2005/8/layout/radial5"/>
    <dgm:cxn modelId="{9417716C-1569-40E5-A8B9-1CE1F57DA91A}" type="presOf" srcId="{283FC5BF-A403-46A6-8340-97F1CFFFC179}" destId="{5DEB06E8-6D58-478D-B426-11AA0270BE1D}" srcOrd="0" destOrd="0" presId="urn:microsoft.com/office/officeart/2005/8/layout/radial5"/>
    <dgm:cxn modelId="{C39FA3AF-5C76-4CCF-8E3B-FE7A4531F7E0}" srcId="{5D6E10D1-FCCD-4757-82BE-0F5A1FB64A66}" destId="{12C39AEF-BD2B-418E-A47B-DAFDD21F0F17}" srcOrd="5" destOrd="0" parTransId="{4FCD9A9B-F216-4ED8-836E-97168A19181A}" sibTransId="{51A6C4AB-D605-4C5D-8BBD-2BF7A0807C03}"/>
    <dgm:cxn modelId="{4E5A5F49-31A2-424B-B6A7-4B4980FB09B4}" type="presOf" srcId="{74D77592-C850-4B84-96C7-8156FA7E16C8}" destId="{BDBD7AA8-1656-4F96-AC64-911EC2CBEDD9}" srcOrd="0" destOrd="0" presId="urn:microsoft.com/office/officeart/2005/8/layout/radial5"/>
    <dgm:cxn modelId="{A6F997B7-87F5-4554-B955-10C89B7CF337}" type="presOf" srcId="{76683A53-6012-470F-9A66-487DC58EBB52}" destId="{461E41F0-671F-4937-9D2C-58C565BFED71}" srcOrd="0" destOrd="0" presId="urn:microsoft.com/office/officeart/2005/8/layout/radial5"/>
    <dgm:cxn modelId="{ACA8F40F-19B9-435D-BD35-4FF921E844C1}" type="presOf" srcId="{19CCC150-8ED7-485E-8BFA-364D2D004FFD}" destId="{55B98885-427B-455D-AAA5-4E110C192FA2}" srcOrd="0" destOrd="0" presId="urn:microsoft.com/office/officeart/2005/8/layout/radial5"/>
    <dgm:cxn modelId="{B41F775E-DD22-4B2F-A7FE-F70FF63373D8}" type="presParOf" srcId="{416ED39C-8F3A-43DB-94EB-5E0B89D273F6}" destId="{B2784301-3A0D-42DA-A15B-8E49E7A6ED61}" srcOrd="0" destOrd="0" presId="urn:microsoft.com/office/officeart/2005/8/layout/radial5"/>
    <dgm:cxn modelId="{20F47465-F198-4CB5-A6DA-5DBB7316E949}" type="presParOf" srcId="{416ED39C-8F3A-43DB-94EB-5E0B89D273F6}" destId="{55B98885-427B-455D-AAA5-4E110C192FA2}" srcOrd="1" destOrd="0" presId="urn:microsoft.com/office/officeart/2005/8/layout/radial5"/>
    <dgm:cxn modelId="{B661F486-71A8-4F4E-8A1F-EE4F259C8348}" type="presParOf" srcId="{55B98885-427B-455D-AAA5-4E110C192FA2}" destId="{C1404CAB-0871-44DF-997B-936683FEA7F0}" srcOrd="0" destOrd="0" presId="urn:microsoft.com/office/officeart/2005/8/layout/radial5"/>
    <dgm:cxn modelId="{9DC25165-B5DF-4429-B840-3C31867FCDE0}" type="presParOf" srcId="{416ED39C-8F3A-43DB-94EB-5E0B89D273F6}" destId="{04B29F4F-6FA5-4245-9465-F488290265CE}" srcOrd="2" destOrd="0" presId="urn:microsoft.com/office/officeart/2005/8/layout/radial5"/>
    <dgm:cxn modelId="{958ADDF0-CC68-4E2E-A06E-973FB1DFDCEF}" type="presParOf" srcId="{416ED39C-8F3A-43DB-94EB-5E0B89D273F6}" destId="{461E41F0-671F-4937-9D2C-58C565BFED71}" srcOrd="3" destOrd="0" presId="urn:microsoft.com/office/officeart/2005/8/layout/radial5"/>
    <dgm:cxn modelId="{D11E895D-39DE-4DB6-B5BE-47CC124887B8}" type="presParOf" srcId="{461E41F0-671F-4937-9D2C-58C565BFED71}" destId="{759278D0-AB7A-4E2A-AF18-326FD3333813}" srcOrd="0" destOrd="0" presId="urn:microsoft.com/office/officeart/2005/8/layout/radial5"/>
    <dgm:cxn modelId="{FDC74101-FDB3-4823-807A-BFB8261C4270}" type="presParOf" srcId="{416ED39C-8F3A-43DB-94EB-5E0B89D273F6}" destId="{F70E2450-C5AF-40BD-8581-82F540030C10}" srcOrd="4" destOrd="0" presId="urn:microsoft.com/office/officeart/2005/8/layout/radial5"/>
    <dgm:cxn modelId="{D3ACDB54-AF8A-42FF-97BD-03742309C728}" type="presParOf" srcId="{416ED39C-8F3A-43DB-94EB-5E0B89D273F6}" destId="{BDBD7AA8-1656-4F96-AC64-911EC2CBEDD9}" srcOrd="5" destOrd="0" presId="urn:microsoft.com/office/officeart/2005/8/layout/radial5"/>
    <dgm:cxn modelId="{7879716D-DB3F-4C2F-8795-5AE5DF5F9672}" type="presParOf" srcId="{BDBD7AA8-1656-4F96-AC64-911EC2CBEDD9}" destId="{6FA523F5-5B50-4FF4-9425-A267D39D3432}" srcOrd="0" destOrd="0" presId="urn:microsoft.com/office/officeart/2005/8/layout/radial5"/>
    <dgm:cxn modelId="{BCB5C17D-D1CD-48DE-A056-BC864320C813}" type="presParOf" srcId="{416ED39C-8F3A-43DB-94EB-5E0B89D273F6}" destId="{E9EAA0D0-02A4-4A5D-B325-603E7144B0D8}" srcOrd="6" destOrd="0" presId="urn:microsoft.com/office/officeart/2005/8/layout/radial5"/>
    <dgm:cxn modelId="{BF4F67BE-DBC3-40C4-84FD-60BE8EA51D37}" type="presParOf" srcId="{416ED39C-8F3A-43DB-94EB-5E0B89D273F6}" destId="{5DEB06E8-6D58-478D-B426-11AA0270BE1D}" srcOrd="7" destOrd="0" presId="urn:microsoft.com/office/officeart/2005/8/layout/radial5"/>
    <dgm:cxn modelId="{B39A4060-2385-47F9-B6D8-4B06603AA2B7}" type="presParOf" srcId="{5DEB06E8-6D58-478D-B426-11AA0270BE1D}" destId="{20D5BEE9-A866-4716-AEE1-454BDAAA05BD}" srcOrd="0" destOrd="0" presId="urn:microsoft.com/office/officeart/2005/8/layout/radial5"/>
    <dgm:cxn modelId="{977C7C1B-AC09-4DAB-A2E1-2EC0203EE5CC}" type="presParOf" srcId="{416ED39C-8F3A-43DB-94EB-5E0B89D273F6}" destId="{575C0C58-5CFC-408F-86D3-BAC67401E40A}" srcOrd="8" destOrd="0" presId="urn:microsoft.com/office/officeart/2005/8/layout/radial5"/>
    <dgm:cxn modelId="{C2F914B0-F115-4B04-A8F3-5891CF354D1F}" type="presParOf" srcId="{416ED39C-8F3A-43DB-94EB-5E0B89D273F6}" destId="{4E60A0AC-5859-4C69-863E-4AF4670381A9}" srcOrd="9" destOrd="0" presId="urn:microsoft.com/office/officeart/2005/8/layout/radial5"/>
    <dgm:cxn modelId="{2DF733BB-D0D4-4755-9414-4846F3297C9D}" type="presParOf" srcId="{4E60A0AC-5859-4C69-863E-4AF4670381A9}" destId="{D69BCF00-75B9-4713-BD99-9E464401933E}" srcOrd="0" destOrd="0" presId="urn:microsoft.com/office/officeart/2005/8/layout/radial5"/>
    <dgm:cxn modelId="{3C942EA8-8217-4DF8-917B-243C171BE664}" type="presParOf" srcId="{416ED39C-8F3A-43DB-94EB-5E0B89D273F6}" destId="{D534208B-46A3-45BA-B1EF-2680E56D6D38}" srcOrd="10" destOrd="0" presId="urn:microsoft.com/office/officeart/2005/8/layout/radial5"/>
    <dgm:cxn modelId="{C41149CD-8A49-4BD0-9C15-6C98DD2FE527}" type="presParOf" srcId="{416ED39C-8F3A-43DB-94EB-5E0B89D273F6}" destId="{CAA0EC22-4B6D-4C1C-A47F-39856E3D17FF}" srcOrd="11" destOrd="0" presId="urn:microsoft.com/office/officeart/2005/8/layout/radial5"/>
    <dgm:cxn modelId="{7B0D9F75-C6F5-4C0A-A1B6-294604704745}" type="presParOf" srcId="{CAA0EC22-4B6D-4C1C-A47F-39856E3D17FF}" destId="{C2E78716-70BE-45AF-9826-2D95045DA2EA}" srcOrd="0" destOrd="0" presId="urn:microsoft.com/office/officeart/2005/8/layout/radial5"/>
    <dgm:cxn modelId="{F998AA08-462A-4AE0-8807-5771D339AD84}" type="presParOf" srcId="{416ED39C-8F3A-43DB-94EB-5E0B89D273F6}" destId="{C571E639-5F66-4B77-9A52-B6B7B96ABCE3}" srcOrd="12" destOrd="0" presId="urn:microsoft.com/office/officeart/2005/8/layout/radial5"/>
    <dgm:cxn modelId="{4F479BCA-BD48-4475-811F-8BA4BC1DE6E0}" type="presParOf" srcId="{416ED39C-8F3A-43DB-94EB-5E0B89D273F6}" destId="{8979FBFA-B223-4513-A522-9987FFFBC408}" srcOrd="13" destOrd="0" presId="urn:microsoft.com/office/officeart/2005/8/layout/radial5"/>
    <dgm:cxn modelId="{F401EF55-1720-4E77-BF32-FFE1909B1255}" type="presParOf" srcId="{8979FBFA-B223-4513-A522-9987FFFBC408}" destId="{763948CC-F941-4ED3-A571-5A0196C7F4F6}" srcOrd="0" destOrd="0" presId="urn:microsoft.com/office/officeart/2005/8/layout/radial5"/>
    <dgm:cxn modelId="{D5E239B3-1577-4825-A905-A67D1DA6C558}" type="presParOf" srcId="{416ED39C-8F3A-43DB-94EB-5E0B89D273F6}" destId="{C25B7A22-59D0-444F-B88D-E089FC0F6293}" srcOrd="14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Су –</a:t>
            </a:r>
            <a:r>
              <a:rPr lang="ru-RU" dirty="0" err="1" smtClean="0"/>
              <a:t>Джок</a:t>
            </a:r>
            <a:r>
              <a:rPr lang="ru-RU" dirty="0" smtClean="0"/>
              <a:t>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«Ум ребёнка находится на кончиках его пальцев»</a:t>
            </a:r>
          </a:p>
          <a:p>
            <a:endParaRPr lang="ru-RU" dirty="0" smtClean="0"/>
          </a:p>
          <a:p>
            <a:pPr algn="r">
              <a:buNone/>
            </a:pPr>
            <a:r>
              <a:rPr lang="ru-RU" dirty="0" smtClean="0"/>
              <a:t>В.А.Сухомлинский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sz="9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Неоспоримыми достоинствами Су </a:t>
            </a:r>
            <a:r>
              <a:rPr lang="ru-RU" sz="3600" dirty="0" err="1" smtClean="0"/>
              <a:t>Джок</a:t>
            </a:r>
            <a:r>
              <a:rPr lang="ru-RU" sz="3600" dirty="0" smtClean="0"/>
              <a:t> являются: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/>
              <a:t>Высокая эффективность </a:t>
            </a:r>
            <a:r>
              <a:rPr lang="ru-RU" sz="2400" dirty="0" smtClean="0"/>
              <a:t>— при правильном применении наступает выраженный эффект</a:t>
            </a:r>
          </a:p>
          <a:p>
            <a:pPr>
              <a:buNone/>
            </a:pPr>
            <a:r>
              <a:rPr lang="ru-RU" sz="2400" u="sng" dirty="0" smtClean="0"/>
              <a:t>Полная безопасность </a:t>
            </a:r>
            <a:r>
              <a:rPr lang="ru-RU" sz="2400" dirty="0" smtClean="0"/>
              <a:t>— неправильное применение  никогда не  наносит вред – оно просто неэффективно в данном месте.</a:t>
            </a:r>
          </a:p>
          <a:p>
            <a:pPr>
              <a:buNone/>
            </a:pPr>
            <a:r>
              <a:rPr lang="ru-RU" sz="2400" dirty="0" smtClean="0"/>
              <a:t>У</a:t>
            </a:r>
            <a:r>
              <a:rPr lang="ru-RU" sz="2400" u="sng" dirty="0" smtClean="0"/>
              <a:t>ниверсальность</a:t>
            </a:r>
            <a:r>
              <a:rPr lang="ru-RU" sz="2400" dirty="0" smtClean="0"/>
              <a:t> — данная система может быть использована и педагогами, и родителями.</a:t>
            </a:r>
          </a:p>
          <a:p>
            <a:pPr>
              <a:buNone/>
            </a:pPr>
            <a:r>
              <a:rPr lang="ru-RU" sz="2400" u="sng" dirty="0" smtClean="0"/>
              <a:t>Простота </a:t>
            </a:r>
            <a:r>
              <a:rPr lang="ru-RU" sz="2400" dirty="0" smtClean="0"/>
              <a:t>—для получения результата проводить стимуляцию биологически активных точек с помощью Су – </a:t>
            </a:r>
            <a:r>
              <a:rPr lang="ru-RU" sz="2400" dirty="0" err="1" smtClean="0"/>
              <a:t>Джок</a:t>
            </a:r>
            <a:r>
              <a:rPr lang="ru-RU" sz="2400" dirty="0" smtClean="0"/>
              <a:t> шариков. /они свободно продаются в аптеках и не требуют больших затрат/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518960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tx1"/>
                </a:solidFill>
              </a:rPr>
              <a:t>Список литературы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1. Акименко В. М. Новые логопедические технологии: учебно-методическое пособие. – Ростов </a:t>
            </a:r>
            <a:r>
              <a:rPr lang="ru-RU" sz="2000" dirty="0" err="1" smtClean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/Д: Феникс, 2009.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Лопухина И. С. Логопедия, 550 занимательных упражнений для развития речи: пособие для логопедов и родителей. – М.: Аквариум, 1995.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 Филичева Т. Б., Соболева А. Р. Развитие речи дошкольника. – Екатеринбург: Издательство «Арго», 1996.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4. </a:t>
            </a:r>
            <a:r>
              <a:rPr lang="ru-RU" sz="2000" dirty="0" err="1" smtClean="0">
                <a:solidFill>
                  <a:schemeClr val="tx1"/>
                </a:solidFill>
              </a:rPr>
              <a:t>Цвынтарный</a:t>
            </a:r>
            <a:r>
              <a:rPr lang="ru-RU" sz="2000" dirty="0" smtClean="0">
                <a:solidFill>
                  <a:schemeClr val="tx1"/>
                </a:solidFill>
              </a:rPr>
              <a:t> В. В. Играем пальчиками и развиваем речь. – СПб. Издательство «Лань», 2002.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5. </a:t>
            </a:r>
            <a:r>
              <a:rPr lang="ru-RU" sz="2000" dirty="0" err="1" smtClean="0">
                <a:solidFill>
                  <a:schemeClr val="tx1"/>
                </a:solidFill>
              </a:rPr>
              <a:t>Швайко</a:t>
            </a:r>
            <a:r>
              <a:rPr lang="ru-RU" sz="2000" dirty="0" smtClean="0">
                <a:solidFill>
                  <a:schemeClr val="tx1"/>
                </a:solidFill>
              </a:rPr>
              <a:t> Г. С. Игры и игровые упражнения для развития речи. – М., 1983.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Одной из нетрадиционных логопедических технологий является Су –</a:t>
            </a:r>
            <a:r>
              <a:rPr lang="ru-RU" sz="3600" dirty="0" err="1" smtClean="0"/>
              <a:t>Джок</a:t>
            </a:r>
            <a:r>
              <a:rPr lang="ru-RU" sz="3600" dirty="0" smtClean="0"/>
              <a:t> терапия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2844" y="3571876"/>
            <a:ext cx="4038600" cy="286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3214678" y="1722437"/>
            <a:ext cx="5472122" cy="4525963"/>
          </a:xfrm>
        </p:spPr>
        <p:txBody>
          <a:bodyPr/>
          <a:lstStyle/>
          <a:p>
            <a:r>
              <a:rPr lang="ru-RU" dirty="0" smtClean="0"/>
              <a:t>«Су» - кисть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Джок</a:t>
            </a:r>
            <a:r>
              <a:rPr lang="ru-RU" dirty="0" smtClean="0"/>
              <a:t>»- стоп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3929066"/>
            <a:ext cx="45719" cy="25161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928934"/>
            <a:ext cx="1857388" cy="291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/>
              <a:t> Су - </a:t>
            </a:r>
            <a:r>
              <a:rPr lang="ru-RU" sz="3100" dirty="0" err="1" smtClean="0"/>
              <a:t>Джок</a:t>
            </a:r>
            <a:r>
              <a:rPr lang="ru-RU" sz="3100" dirty="0" smtClean="0"/>
              <a:t> терапия, впервые  была представлена в 1986 г. профессором из Кореи Пак </a:t>
            </a:r>
            <a:r>
              <a:rPr lang="ru-RU" sz="3100" dirty="0" err="1" smtClean="0"/>
              <a:t>Чжэ</a:t>
            </a:r>
            <a:r>
              <a:rPr lang="ru-RU" sz="3100" dirty="0" smtClean="0"/>
              <a:t> </a:t>
            </a:r>
            <a:r>
              <a:rPr lang="ru-RU" sz="3100" dirty="0" err="1" smtClean="0"/>
              <a:t>Ву</a:t>
            </a:r>
            <a:r>
              <a:rPr lang="ru-RU" sz="3100" dirty="0" smtClean="0"/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03220" y="2892425"/>
            <a:ext cx="333756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5072098" cy="387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Проекция внутренних органов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63040" y="2423795"/>
            <a:ext cx="6217920" cy="34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Проблемы здоровья, при которых помогает су -</a:t>
            </a:r>
            <a:r>
              <a:rPr lang="ru-RU" sz="3600" b="1" dirty="0" err="1" smtClean="0"/>
              <a:t>джок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66740"/>
            <a:ext cx="7643866" cy="441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/>
              <a:t>Су-Джок</a:t>
            </a:r>
            <a:r>
              <a:rPr lang="ru-RU" sz="2700" b="1" dirty="0" smtClean="0"/>
              <a:t> системы точек соответствия</a:t>
            </a:r>
            <a:br>
              <a:rPr lang="ru-RU" sz="2700" b="1" dirty="0" smtClean="0"/>
            </a:br>
            <a:r>
              <a:rPr lang="ru-RU" sz="2700" dirty="0" smtClean="0"/>
              <a:t>Су </a:t>
            </a:r>
            <a:r>
              <a:rPr lang="ru-RU" sz="2700" dirty="0" err="1" smtClean="0"/>
              <a:t>джок</a:t>
            </a:r>
            <a:r>
              <a:rPr lang="ru-RU" sz="2700" dirty="0" smtClean="0"/>
              <a:t> терапия задействует несколько специальных систем соответствия:</a:t>
            </a:r>
            <a:br>
              <a:rPr lang="ru-RU" sz="2700" dirty="0" smtClean="0"/>
            </a:br>
            <a:r>
              <a:rPr lang="ru-RU" sz="2700" b="1" dirty="0" smtClean="0"/>
              <a:t>Стандартные: на стопе (</a:t>
            </a:r>
            <a:r>
              <a:rPr lang="ru-RU" sz="2700" b="1" dirty="0" err="1" smtClean="0"/>
              <a:t>Джок</a:t>
            </a:r>
            <a:r>
              <a:rPr lang="ru-RU" sz="2700" b="1" dirty="0" smtClean="0"/>
              <a:t>) и кисти (Су)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480" y="2461895"/>
            <a:ext cx="603504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b="1" dirty="0" smtClean="0"/>
              <a:t>Пальцевые системы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Система «Кегли»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Система «Насекомого»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8370" y="2206625"/>
            <a:ext cx="474726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Разнообразие способов терапии Су </a:t>
            </a:r>
            <a:r>
              <a:rPr lang="ru-RU" sz="3100" b="1" dirty="0" err="1" smtClean="0"/>
              <a:t>Джок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Су-джок</a:t>
            </a:r>
            <a:r>
              <a:rPr lang="ru-RU" dirty="0" smtClean="0"/>
              <a:t> известно множество способов, среди них:</a:t>
            </a:r>
          </a:p>
          <a:p>
            <a:pPr lvl="0"/>
            <a:r>
              <a:rPr lang="ru-RU" dirty="0" err="1" smtClean="0"/>
              <a:t>Массажирование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Иглотерапия (стимуляция иглами);</a:t>
            </a:r>
          </a:p>
          <a:p>
            <a:pPr lvl="0"/>
            <a:r>
              <a:rPr lang="ru-RU" dirty="0" err="1" smtClean="0"/>
              <a:t>Магнитотерапия</a:t>
            </a:r>
            <a:r>
              <a:rPr lang="ru-RU" dirty="0" smtClean="0"/>
              <a:t> (лечение магнитом);</a:t>
            </a:r>
          </a:p>
          <a:p>
            <a:pPr lvl="0"/>
            <a:r>
              <a:rPr lang="ru-RU" dirty="0" err="1" smtClean="0"/>
              <a:t>Семянотерапия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Воздействие теплом (прогревания полынными и можжевельниковыми сигарами, а также </a:t>
            </a:r>
            <a:r>
              <a:rPr lang="ru-RU" dirty="0" err="1" smtClean="0"/>
              <a:t>моксами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Воздействие подручными средствами (это может быть маленький камушек, шарик из металла, палочки, иголки астений и пр.);</a:t>
            </a:r>
          </a:p>
          <a:p>
            <a:pPr lvl="0"/>
            <a:r>
              <a:rPr lang="ru-RU" dirty="0" err="1" smtClean="0"/>
              <a:t>Светотерапия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Специальные инструменты для терапии </a:t>
            </a:r>
            <a:r>
              <a:rPr lang="ru-RU" sz="2800" b="1" dirty="0" err="1" smtClean="0"/>
              <a:t>Су-Джок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143372" cy="35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84770"/>
            <a:ext cx="3857620" cy="383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259</TotalTime>
  <Words>215</Words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Применение Су –Джок терапии</vt:lpstr>
      <vt:lpstr>Одной из нетрадиционных логопедических технологий является Су –Джок терапия</vt:lpstr>
      <vt:lpstr>   Су - Джок терапия, впервые  была представлена в 1986 г. профессором из Кореи Пак Чжэ Ву.  </vt:lpstr>
      <vt:lpstr>Проекция внутренних органов</vt:lpstr>
      <vt:lpstr> Проблемы здоровья, при которых помогает су -джок </vt:lpstr>
      <vt:lpstr>Су-Джок системы точек соответствия Су джок терапия задействует несколько специальных систем соответствия: Стандартные: на стопе (Джок) и кисти (Су) </vt:lpstr>
      <vt:lpstr>Пальцевые системы  Система «Кегли»  Система «Насекомого» </vt:lpstr>
      <vt:lpstr>Разнообразие способов терапии Су Джок </vt:lpstr>
      <vt:lpstr>Специальные инструменты для терапии Су-Джок </vt:lpstr>
      <vt:lpstr>Слайд 10</vt:lpstr>
      <vt:lpstr>Неоспоримыми достоинствами Су Джок являются:</vt:lpstr>
      <vt:lpstr>Список литературы 1. Акименко В. М. Новые логопедические технологии: учебно-методическое пособие. – Ростов н/Д: Феникс, 2009. 2. Лопухина И. С. Логопедия, 550 занимательных упражнений для развития речи: пособие для логопедов и родителей. – М.: Аквариум, 1995. 3. Филичева Т. Б., Соболева А. Р. Развитие речи дошкольника. – Екатеринбург: Издательство «Арго», 1996. 4. Цвынтарный В. В. Играем пальчиками и развиваем речь. – СПб. Издательство «Лань», 2002. 5. Швайко Г. С. Игры и игровые упражнения для развития речи. – М., 1983.  -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Основы Су-Джок терапии Одним из практических разделов Оннури-медицины является широко и повсеместно применяемая сегодня су джок терапия, впервые представленная в 1986 г. профессором из Кореи Пак Чжэ Ву.  </dc:title>
  <dc:creator>1234567</dc:creator>
  <cp:lastModifiedBy>1234567</cp:lastModifiedBy>
  <cp:revision>33</cp:revision>
  <dcterms:created xsi:type="dcterms:W3CDTF">2015-03-22T04:27:02Z</dcterms:created>
  <dcterms:modified xsi:type="dcterms:W3CDTF">2015-03-27T04:35:22Z</dcterms:modified>
</cp:coreProperties>
</file>